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5700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90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50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708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9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203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9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48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63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94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5E8570-9F4E-46D3-901A-20963618F694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D43ABB-0DE9-4C76-8B21-DB393233859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658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</a:rPr>
              <a:t>Победитель в </a:t>
            </a:r>
            <a:r>
              <a:rPr lang="ru-RU" sz="2000" b="1" dirty="0" smtClean="0">
                <a:solidFill>
                  <a:schemeClr val="tx1"/>
                </a:solidFill>
              </a:rPr>
              <a:t>номинации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В муниципальной Спортивной военно-патриотической игры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 err="1" smtClean="0">
                <a:solidFill>
                  <a:schemeClr val="tx1"/>
                </a:solidFill>
              </a:rPr>
              <a:t>Зарничка</a:t>
            </a:r>
            <a:r>
              <a:rPr lang="ru-RU" sz="2000" b="1" dirty="0" smtClean="0">
                <a:solidFill>
                  <a:schemeClr val="tx1"/>
                </a:solidFill>
              </a:rPr>
              <a:t>» -2019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634" y="217170"/>
            <a:ext cx="6923315" cy="37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87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917474" cy="36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411" y="3487783"/>
            <a:ext cx="6287589" cy="337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74720"/>
            <a:ext cx="5904411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3609" y="0"/>
            <a:ext cx="6258391" cy="352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1" y="352697"/>
            <a:ext cx="11051176" cy="57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606" y="0"/>
            <a:ext cx="4232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927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8970" y="0"/>
            <a:ext cx="40930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4" y="245217"/>
            <a:ext cx="11273246" cy="59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</TotalTime>
  <Words>13</Words>
  <Application>Microsoft Office PowerPoint</Application>
  <PresentationFormat>Произвольный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Ретро</vt:lpstr>
      <vt:lpstr>Слайд 1</vt:lpstr>
      <vt:lpstr>Слайд 2</vt:lpstr>
      <vt:lpstr>Слайд 3</vt:lpstr>
      <vt:lpstr>Слайд 4</vt:lpstr>
      <vt:lpstr>Слайд 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USER-999</dc:creator>
  <cp:lastModifiedBy>Татьяна Петровна</cp:lastModifiedBy>
  <cp:revision>5</cp:revision>
  <dcterms:created xsi:type="dcterms:W3CDTF">2022-12-10T03:31:20Z</dcterms:created>
  <dcterms:modified xsi:type="dcterms:W3CDTF">2022-12-12T10:56:31Z</dcterms:modified>
</cp:coreProperties>
</file>